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Montserrat" pitchFamily="50" charset="0"/>
      <p:regular r:id="rId15"/>
      <p:bold r:id="rId16"/>
      <p:italic r:id="rId17"/>
      <p:boldItalic r:id="rId18"/>
    </p:embeddedFont>
    <p:embeddedFont>
      <p:font typeface="Lato" charset="0"/>
      <p:regular r:id="rId19"/>
      <p:bold r:id="rId20"/>
      <p:italic r:id="rId21"/>
      <p:boldItalic r:id="rId22"/>
    </p:embeddedFont>
    <p:embeddedFont>
      <p:font typeface="Roboto Condensed" charset="0"/>
      <p:regular r:id="rId23"/>
      <p:bold r:id="rId24"/>
      <p:italic r:id="rId25"/>
      <p:boldItalic r:id="rId26"/>
    </p:embeddedFont>
    <p:embeddedFont>
      <p:font typeface="Squada One" charset="0"/>
      <p:regular r:id="rId27"/>
    </p:embeddedFont>
    <p:embeddedFont>
      <p:font typeface="Roboto Condensed Light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8555050b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8555050b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8555050b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8555050b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8555050b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8555050b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8555050bf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8555050bf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8555050bf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8555050bf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8555050b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8555050b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cgBAG1nao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252750" y="1509488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FFFFFF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Projet théorie des jeux </a:t>
            </a:r>
            <a:endParaRPr sz="1900" b="1">
              <a:solidFill>
                <a:srgbClr val="FFFFFF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Développement du jeu Othello</a:t>
            </a:r>
            <a:endParaRPr sz="1900" b="1">
              <a:solidFill>
                <a:srgbClr val="FFFFFF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FFFF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7562325" y="213125"/>
            <a:ext cx="34395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/>
              <a:t>Nadjah KARA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/>
              <a:t>Yaser GOUMIDI</a:t>
            </a:r>
            <a:endParaRPr sz="1400" b="1"/>
          </a:p>
        </p:txBody>
      </p:sp>
      <p:sp>
        <p:nvSpPr>
          <p:cNvPr id="230" name="Google Shape;230;p17"/>
          <p:cNvSpPr txBox="1"/>
          <p:nvPr/>
        </p:nvSpPr>
        <p:spPr>
          <a:xfrm flipH="1">
            <a:off x="3587150" y="4431025"/>
            <a:ext cx="23487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</a:t>
            </a:r>
            <a:r>
              <a:rPr lang="fr" b="1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M1 </a:t>
            </a:r>
            <a:r>
              <a:rPr lang="fr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Informatique - GIL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1" name="Google Shape;2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00" y="174575"/>
            <a:ext cx="1969500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600" y="174575"/>
            <a:ext cx="116205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7"/>
          <p:cNvSpPr txBox="1"/>
          <p:nvPr/>
        </p:nvSpPr>
        <p:spPr>
          <a:xfrm>
            <a:off x="275275" y="4431125"/>
            <a:ext cx="2162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Enseignante: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Mme. Carla Selmi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7265350" y="4431125"/>
            <a:ext cx="17997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Université de Rouen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2019 - 2020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6450" y="2511325"/>
            <a:ext cx="1410100" cy="12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550" y="1570988"/>
            <a:ext cx="3210875" cy="286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5" y="2336725"/>
            <a:ext cx="5541700" cy="19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6"/>
          <p:cNvSpPr txBox="1"/>
          <p:nvPr/>
        </p:nvSpPr>
        <p:spPr>
          <a:xfrm>
            <a:off x="8381896" y="4681173"/>
            <a:ext cx="450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 flipH="1">
            <a:off x="1258000" y="6218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FONCTION D’ </a:t>
            </a:r>
            <a:r>
              <a:rPr lang="fr" sz="3600" dirty="0" smtClean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ÉVALUATION (2) 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"/>
          <p:cNvSpPr txBox="1"/>
          <p:nvPr/>
        </p:nvSpPr>
        <p:spPr>
          <a:xfrm flipH="1">
            <a:off x="1215325" y="6218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DÉMONSTRATION 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92" name="Google Shape;392;p27"/>
          <p:cNvSpPr txBox="1"/>
          <p:nvPr/>
        </p:nvSpPr>
        <p:spPr>
          <a:xfrm>
            <a:off x="8381896" y="4681173"/>
            <a:ext cx="450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1316100" y="2571750"/>
            <a:ext cx="6701400" cy="18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         Une petite démonstration du résultat du projet</a:t>
            </a:r>
            <a:r>
              <a:rPr lang="fr" sz="2400" dirty="0" smtClean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.</a:t>
            </a:r>
          </a:p>
          <a:p>
            <a:r>
              <a:rPr lang="fr-FR" sz="2400" dirty="0" smtClean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L</a:t>
            </a:r>
            <a:r>
              <a:rPr lang="fr" sz="2400" dirty="0" smtClean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ien : </a:t>
            </a:r>
            <a:r>
              <a:rPr lang="fr-FR" sz="2000" dirty="0" smtClean="0">
                <a:hlinkMouseOver r:id="rId3"/>
              </a:rPr>
              <a:t>https://www.youtube.com/watch?v=scgBAG1naoE</a:t>
            </a:r>
            <a:endParaRPr lang="fr-FR" sz="2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765475" y="1873925"/>
            <a:ext cx="34266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Merci !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dirty="0" smtClean="0"/>
              <a:t>Nous avons eu </a:t>
            </a:r>
            <a:r>
              <a:rPr lang="fr" sz="1300" dirty="0"/>
              <a:t>le plaisir de développer ce projet et vous </a:t>
            </a:r>
            <a:r>
              <a:rPr lang="fr" sz="1300" dirty="0" smtClean="0"/>
              <a:t>remercions </a:t>
            </a:r>
            <a:r>
              <a:rPr lang="fr" sz="1300" dirty="0"/>
              <a:t>pour votre écoute !</a:t>
            </a:r>
            <a:endParaRPr sz="1300"/>
          </a:p>
        </p:txBody>
      </p:sp>
      <p:grpSp>
        <p:nvGrpSpPr>
          <p:cNvPr id="399" name="Google Shape;399;p28"/>
          <p:cNvGrpSpPr/>
          <p:nvPr/>
        </p:nvGrpSpPr>
        <p:grpSpPr>
          <a:xfrm>
            <a:off x="4362032" y="1499191"/>
            <a:ext cx="3159984" cy="2439109"/>
            <a:chOff x="3553042" y="1657806"/>
            <a:chExt cx="3461100" cy="2671532"/>
          </a:xfrm>
        </p:grpSpPr>
        <p:sp>
          <p:nvSpPr>
            <p:cNvPr id="400" name="Google Shape;400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28"/>
          <p:cNvGrpSpPr/>
          <p:nvPr/>
        </p:nvGrpSpPr>
        <p:grpSpPr>
          <a:xfrm>
            <a:off x="7031421" y="2692604"/>
            <a:ext cx="1171195" cy="1522884"/>
            <a:chOff x="6505573" y="2745170"/>
            <a:chExt cx="1122000" cy="1668000"/>
          </a:xfrm>
        </p:grpSpPr>
        <p:sp>
          <p:nvSpPr>
            <p:cNvPr id="410" name="Google Shape;410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28"/>
          <p:cNvGrpSpPr/>
          <p:nvPr/>
        </p:nvGrpSpPr>
        <p:grpSpPr>
          <a:xfrm>
            <a:off x="6758152" y="3179022"/>
            <a:ext cx="549227" cy="1036470"/>
            <a:chOff x="9543736" y="4486132"/>
            <a:chExt cx="570300" cy="1135235"/>
          </a:xfrm>
        </p:grpSpPr>
        <p:sp>
          <p:nvSpPr>
            <p:cNvPr id="415" name="Google Shape;41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9" name="Google Shape;4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963" y="1886850"/>
            <a:ext cx="1410100" cy="12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/>
        </p:nvSpPr>
        <p:spPr>
          <a:xfrm>
            <a:off x="976696" y="401450"/>
            <a:ext cx="56700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SOMMAIRE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305276" y="1803898"/>
            <a:ext cx="2160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INTRODUCTION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664985" y="1441555"/>
            <a:ext cx="1441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48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883575" y="1819502"/>
            <a:ext cx="2160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SOLUTION TECHNIQUE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2243284" y="1457160"/>
            <a:ext cx="1441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48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3433664" y="1819492"/>
            <a:ext cx="2160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  PRÉSENTATION DE OTHELLO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3793373" y="1457149"/>
            <a:ext cx="1441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48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47" name="Google Shape;247;p18"/>
          <p:cNvSpPr txBox="1"/>
          <p:nvPr/>
        </p:nvSpPr>
        <p:spPr>
          <a:xfrm>
            <a:off x="4978741" y="1803898"/>
            <a:ext cx="21606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      ORGANISATION DU CODE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5338450" y="1441555"/>
            <a:ext cx="1441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48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2711652" y="3340290"/>
            <a:ext cx="21606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FONCTION D'ÉVALUATION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1471167" y="2796091"/>
            <a:ext cx="1441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05</a:t>
            </a:r>
            <a:endParaRPr sz="48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1054954" y="3392757"/>
            <a:ext cx="21606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STRATÉGIE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3091070" y="2780475"/>
            <a:ext cx="1441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06</a:t>
            </a:r>
            <a:endParaRPr sz="48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4384808" y="3351403"/>
            <a:ext cx="2160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DÉMONSTRATION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4744400" y="2788272"/>
            <a:ext cx="1441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07</a:t>
            </a:r>
            <a:endParaRPr sz="48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8381896" y="4681173"/>
            <a:ext cx="450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56" name="Google Shape;256;p18"/>
          <p:cNvCxnSpPr/>
          <p:nvPr/>
        </p:nvCxnSpPr>
        <p:spPr>
          <a:xfrm>
            <a:off x="1088521" y="1997619"/>
            <a:ext cx="5665500" cy="1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18"/>
          <p:cNvCxnSpPr/>
          <p:nvPr/>
        </p:nvCxnSpPr>
        <p:spPr>
          <a:xfrm>
            <a:off x="1827562" y="3323418"/>
            <a:ext cx="4050300" cy="102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/>
          <p:nvPr/>
        </p:nvSpPr>
        <p:spPr>
          <a:xfrm flipH="1">
            <a:off x="1099997" y="676175"/>
            <a:ext cx="6230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INTRODUCTION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63" name="Google Shape;263;p19"/>
          <p:cNvSpPr txBox="1">
            <a:spLocks noGrp="1"/>
          </p:cNvSpPr>
          <p:nvPr>
            <p:ph type="body" idx="1"/>
          </p:nvPr>
        </p:nvSpPr>
        <p:spPr>
          <a:xfrm>
            <a:off x="1573200" y="1436350"/>
            <a:ext cx="5877300" cy="25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FFFFF"/>
                </a:solidFill>
              </a:rPr>
              <a:t>Le projet consiste en le développement du jeu othello en implantant  les heuristiques Minimax et AlphaBeta lorsque le joueur s’affronte avec une IA </a:t>
            </a:r>
            <a:endParaRPr>
              <a:solidFill>
                <a:srgbClr val="FFFFFF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FFFFF"/>
                </a:solidFill>
              </a:rPr>
              <a:t>Le jeux aussi permet à deux IA de s'affronter  en utilisant différents algorithmes.</a:t>
            </a:r>
            <a:endParaRPr>
              <a:solidFill>
                <a:srgbClr val="FFFFFF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dirty="0">
                <a:solidFill>
                  <a:srgbClr val="FFFFFF"/>
                </a:solidFill>
              </a:rPr>
              <a:t>On implante une stratégie </a:t>
            </a:r>
            <a:r>
              <a:rPr lang="fr" dirty="0" smtClean="0">
                <a:solidFill>
                  <a:srgbClr val="FFFFFF"/>
                </a:solidFill>
              </a:rPr>
              <a:t>et une fonction d’evaluation en </a:t>
            </a:r>
            <a:r>
              <a:rPr lang="fr" dirty="0">
                <a:solidFill>
                  <a:srgbClr val="FFFFFF"/>
                </a:solidFill>
              </a:rPr>
              <a:t>suivant les règles du jeu Othello.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8381896" y="4681173"/>
            <a:ext cx="450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 txBox="1">
            <a:spLocks noGrp="1"/>
          </p:cNvSpPr>
          <p:nvPr>
            <p:ph type="body" idx="1"/>
          </p:nvPr>
        </p:nvSpPr>
        <p:spPr>
          <a:xfrm>
            <a:off x="25638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rgbClr val="FFFFFF"/>
                </a:solidFill>
              </a:rPr>
              <a:t>Nous avons utilisé JAVA sous l’IDE Eclipse pour le développement du jeu.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20"/>
          <p:cNvSpPr txBox="1">
            <a:spLocks noGrp="1"/>
          </p:cNvSpPr>
          <p:nvPr>
            <p:ph type="body" idx="1"/>
          </p:nvPr>
        </p:nvSpPr>
        <p:spPr>
          <a:xfrm>
            <a:off x="25638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Nous avons utilisé l’application zoom pour nos réunions de travaille durant la période du confinement.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1"/>
          </p:nvPr>
        </p:nvSpPr>
        <p:spPr>
          <a:xfrm>
            <a:off x="2563800" y="34971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 pour la rédaction de nos documents, nous avons utilisé l’outille google drive qui permet la modification des document par plusieurs personnes en même temps 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p20"/>
          <p:cNvSpPr txBox="1"/>
          <p:nvPr/>
        </p:nvSpPr>
        <p:spPr>
          <a:xfrm flipH="1">
            <a:off x="1215325" y="64085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sz="36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SOLUTION </a:t>
            </a:r>
            <a:r>
              <a:rPr lang="fr" sz="3600" dirty="0" smtClean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TECHNIQUE </a:t>
            </a:r>
            <a:r>
              <a:rPr lang="fr-FR" sz="3600" dirty="0" smtClean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PRÉSENTATION DE OTHELLO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273" name="Google Shape;2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428750"/>
            <a:ext cx="732900" cy="7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50" y="1537474"/>
            <a:ext cx="615051" cy="6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2542650"/>
            <a:ext cx="897949" cy="6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431350" y="3497175"/>
            <a:ext cx="615050" cy="6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0"/>
          <p:cNvSpPr txBox="1"/>
          <p:nvPr/>
        </p:nvSpPr>
        <p:spPr>
          <a:xfrm>
            <a:off x="8381896" y="4681173"/>
            <a:ext cx="450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1;p23"/>
          <p:cNvSpPr txBox="1"/>
          <p:nvPr/>
        </p:nvSpPr>
        <p:spPr>
          <a:xfrm>
            <a:off x="8381896" y="4681173"/>
            <a:ext cx="450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" name="Google Shape;272;p20"/>
          <p:cNvSpPr txBox="1"/>
          <p:nvPr/>
        </p:nvSpPr>
        <p:spPr>
          <a:xfrm flipH="1">
            <a:off x="1215325" y="64085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3600" dirty="0" smtClean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PRÉSENTATION DE OTHELLO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 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 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 </a:t>
            </a:r>
            <a:endParaRPr lang="fr-F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185" y="1387366"/>
            <a:ext cx="8755118" cy="333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 txBox="1"/>
          <p:nvPr/>
        </p:nvSpPr>
        <p:spPr>
          <a:xfrm flipH="1">
            <a:off x="1215325" y="6218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PRÉSENTATION DE OTHELLO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325" name="Google Shape;3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049" y="3186575"/>
            <a:ext cx="1618925" cy="16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2"/>
          <p:cNvSpPr txBox="1">
            <a:spLocks noGrp="1"/>
          </p:cNvSpPr>
          <p:nvPr>
            <p:ph type="title"/>
          </p:nvPr>
        </p:nvSpPr>
        <p:spPr>
          <a:xfrm>
            <a:off x="1449900" y="1231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Règles du jeu </a:t>
            </a:r>
            <a:endParaRPr u="sng"/>
          </a:p>
        </p:txBody>
      </p:sp>
      <p:grpSp>
        <p:nvGrpSpPr>
          <p:cNvPr id="327" name="Google Shape;327;p22"/>
          <p:cNvGrpSpPr/>
          <p:nvPr/>
        </p:nvGrpSpPr>
        <p:grpSpPr>
          <a:xfrm>
            <a:off x="6312550" y="2316300"/>
            <a:ext cx="1018200" cy="1018200"/>
            <a:chOff x="1359550" y="3154500"/>
            <a:chExt cx="1018200" cy="1018200"/>
          </a:xfrm>
        </p:grpSpPr>
        <p:sp>
          <p:nvSpPr>
            <p:cNvPr id="328" name="Google Shape;328;p22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2"/>
          <p:cNvSpPr txBox="1"/>
          <p:nvPr/>
        </p:nvSpPr>
        <p:spPr>
          <a:xfrm>
            <a:off x="6023650" y="3407600"/>
            <a:ext cx="1618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coups  possibles pour blanc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2"/>
          <p:cNvSpPr/>
          <p:nvPr/>
        </p:nvSpPr>
        <p:spPr>
          <a:xfrm>
            <a:off x="4502825" y="23163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4553075" y="23665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4553075" y="23665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2"/>
          <p:cNvSpPr/>
          <p:nvPr/>
        </p:nvSpPr>
        <p:spPr>
          <a:xfrm>
            <a:off x="4683875" y="24973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4434053" y="3407600"/>
            <a:ext cx="1377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Retourner le pion blanc et devient noir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2"/>
          <p:cNvSpPr/>
          <p:nvPr/>
        </p:nvSpPr>
        <p:spPr>
          <a:xfrm>
            <a:off x="2619851" y="23163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2"/>
          <p:cNvSpPr/>
          <p:nvPr/>
        </p:nvSpPr>
        <p:spPr>
          <a:xfrm>
            <a:off x="2670101" y="23665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2"/>
          <p:cNvSpPr/>
          <p:nvPr/>
        </p:nvSpPr>
        <p:spPr>
          <a:xfrm>
            <a:off x="2670101" y="23665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2"/>
          <p:cNvSpPr/>
          <p:nvPr/>
        </p:nvSpPr>
        <p:spPr>
          <a:xfrm>
            <a:off x="2800901" y="24973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2"/>
          <p:cNvSpPr txBox="1"/>
          <p:nvPr/>
        </p:nvSpPr>
        <p:spPr>
          <a:xfrm>
            <a:off x="2553500" y="3407600"/>
            <a:ext cx="1462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Noir joue et entoure le pion blanc entre ces deux pions noir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22"/>
          <p:cNvSpPr/>
          <p:nvPr/>
        </p:nvSpPr>
        <p:spPr>
          <a:xfrm>
            <a:off x="811209" y="23163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861459" y="23665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2"/>
          <p:cNvSpPr/>
          <p:nvPr/>
        </p:nvSpPr>
        <p:spPr>
          <a:xfrm>
            <a:off x="861459" y="23665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"/>
          <p:cNvSpPr/>
          <p:nvPr/>
        </p:nvSpPr>
        <p:spPr>
          <a:xfrm>
            <a:off x="992259" y="24973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"/>
          <p:cNvSpPr txBox="1"/>
          <p:nvPr/>
        </p:nvSpPr>
        <p:spPr>
          <a:xfrm>
            <a:off x="744100" y="3407600"/>
            <a:ext cx="1377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Position de départ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950" y="2472200"/>
            <a:ext cx="7905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088" y="24825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3863" y="2492025"/>
            <a:ext cx="6953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6050" y="2472200"/>
            <a:ext cx="7239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/>
          <p:nvPr/>
        </p:nvSpPr>
        <p:spPr>
          <a:xfrm>
            <a:off x="1878950" y="2618250"/>
            <a:ext cx="642950" cy="533500"/>
          </a:xfrm>
          <a:custGeom>
            <a:avLst/>
            <a:gdLst/>
            <a:ahLst/>
            <a:cxnLst/>
            <a:rect l="l" t="t" r="r" b="b"/>
            <a:pathLst>
              <a:path w="25718" h="21340" extrusionOk="0">
                <a:moveTo>
                  <a:pt x="9302" y="0"/>
                </a:moveTo>
                <a:lnTo>
                  <a:pt x="25718" y="9850"/>
                </a:lnTo>
                <a:lnTo>
                  <a:pt x="10944" y="20793"/>
                </a:lnTo>
                <a:lnTo>
                  <a:pt x="1095" y="21340"/>
                </a:lnTo>
                <a:lnTo>
                  <a:pt x="14227" y="12038"/>
                </a:lnTo>
                <a:lnTo>
                  <a:pt x="0" y="548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3" name="Google Shape;353;p22"/>
          <p:cNvSpPr/>
          <p:nvPr/>
        </p:nvSpPr>
        <p:spPr>
          <a:xfrm>
            <a:off x="3707750" y="2618250"/>
            <a:ext cx="642950" cy="533500"/>
          </a:xfrm>
          <a:custGeom>
            <a:avLst/>
            <a:gdLst/>
            <a:ahLst/>
            <a:cxnLst/>
            <a:rect l="l" t="t" r="r" b="b"/>
            <a:pathLst>
              <a:path w="25718" h="21340" extrusionOk="0">
                <a:moveTo>
                  <a:pt x="9302" y="0"/>
                </a:moveTo>
                <a:lnTo>
                  <a:pt x="25718" y="9850"/>
                </a:lnTo>
                <a:lnTo>
                  <a:pt x="10944" y="20793"/>
                </a:lnTo>
                <a:lnTo>
                  <a:pt x="1095" y="21340"/>
                </a:lnTo>
                <a:lnTo>
                  <a:pt x="14227" y="12038"/>
                </a:lnTo>
                <a:lnTo>
                  <a:pt x="0" y="548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4" name="Google Shape;354;p22"/>
          <p:cNvSpPr/>
          <p:nvPr/>
        </p:nvSpPr>
        <p:spPr>
          <a:xfrm>
            <a:off x="5612750" y="2618250"/>
            <a:ext cx="642950" cy="533500"/>
          </a:xfrm>
          <a:custGeom>
            <a:avLst/>
            <a:gdLst/>
            <a:ahLst/>
            <a:cxnLst/>
            <a:rect l="l" t="t" r="r" b="b"/>
            <a:pathLst>
              <a:path w="25718" h="21340" extrusionOk="0">
                <a:moveTo>
                  <a:pt x="9302" y="0"/>
                </a:moveTo>
                <a:lnTo>
                  <a:pt x="25718" y="9850"/>
                </a:lnTo>
                <a:lnTo>
                  <a:pt x="10944" y="20793"/>
                </a:lnTo>
                <a:lnTo>
                  <a:pt x="1095" y="21340"/>
                </a:lnTo>
                <a:lnTo>
                  <a:pt x="14227" y="12038"/>
                </a:lnTo>
                <a:lnTo>
                  <a:pt x="0" y="548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5" name="Google Shape;355;p22"/>
          <p:cNvSpPr txBox="1"/>
          <p:nvPr/>
        </p:nvSpPr>
        <p:spPr>
          <a:xfrm>
            <a:off x="8381896" y="4681173"/>
            <a:ext cx="450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/>
          <p:nvPr/>
        </p:nvSpPr>
        <p:spPr>
          <a:xfrm flipH="1">
            <a:off x="1215325" y="6218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ORGANISATION DU CODE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8381896" y="4681173"/>
            <a:ext cx="450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62" name="Google Shape;3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403" y="1763932"/>
            <a:ext cx="4780900" cy="27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7479" y="3405814"/>
            <a:ext cx="1342950" cy="11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/>
        </p:nvSpPr>
        <p:spPr>
          <a:xfrm flipH="1">
            <a:off x="1228750" y="6218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STRATÉGIE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8381896" y="4681173"/>
            <a:ext cx="450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70" name="Google Shape;3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111" y="1281789"/>
            <a:ext cx="6936401" cy="37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505" y="552505"/>
            <a:ext cx="1557825" cy="125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 txBox="1"/>
          <p:nvPr/>
        </p:nvSpPr>
        <p:spPr>
          <a:xfrm flipH="1">
            <a:off x="1258000" y="6218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FONCTION D’ </a:t>
            </a:r>
            <a:r>
              <a:rPr lang="fr" sz="3600" dirty="0" smtClean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ÉVALUATION (1) 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77" name="Google Shape;377;p25"/>
          <p:cNvSpPr txBox="1"/>
          <p:nvPr/>
        </p:nvSpPr>
        <p:spPr>
          <a:xfrm>
            <a:off x="8381896" y="4681173"/>
            <a:ext cx="450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78" name="Google Shape;3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750" y="1665250"/>
            <a:ext cx="4176575" cy="27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267</Words>
  <PresentationFormat>Affichage à l'écran (16:9)</PresentationFormat>
  <Paragraphs>63</Paragraphs>
  <Slides>12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Liberation Serif</vt:lpstr>
      <vt:lpstr>Montserrat</vt:lpstr>
      <vt:lpstr>Lato</vt:lpstr>
      <vt:lpstr>Roboto Condensed</vt:lpstr>
      <vt:lpstr>Squada One</vt:lpstr>
      <vt:lpstr>Roboto Condensed Light</vt:lpstr>
      <vt:lpstr>Focus</vt:lpstr>
      <vt:lpstr> Projet théorie des jeux  Développement du jeu Othello </vt:lpstr>
      <vt:lpstr>Diapositive 2</vt:lpstr>
      <vt:lpstr>Diapositive 3</vt:lpstr>
      <vt:lpstr>Diapositive 4</vt:lpstr>
      <vt:lpstr>Diapositive 5</vt:lpstr>
      <vt:lpstr>Règles du jeu </vt:lpstr>
      <vt:lpstr>Diapositive 7</vt:lpstr>
      <vt:lpstr>Diapositive 8</vt:lpstr>
      <vt:lpstr>Diapositive 9</vt:lpstr>
      <vt:lpstr>Diapositive 10</vt:lpstr>
      <vt:lpstr>Diapositive 11</vt:lpstr>
      <vt:lpstr>Merci !  Nous avons eu le plaisir de développer ce projet et vous remercions pour votre écoute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Projet théorie des jeux  Développement du jeu Othello </dc:title>
  <cp:lastModifiedBy>GOUMIDI</cp:lastModifiedBy>
  <cp:revision>5</cp:revision>
  <dcterms:modified xsi:type="dcterms:W3CDTF">2020-06-07T02:10:15Z</dcterms:modified>
</cp:coreProperties>
</file>